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13" autoAdjust="0"/>
  </p:normalViewPr>
  <p:slideViewPr>
    <p:cSldViewPr snapToGrid="0">
      <p:cViewPr varScale="1">
        <p:scale>
          <a:sx n="72" d="100"/>
          <a:sy n="72" d="100"/>
        </p:scale>
        <p:origin x="15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6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Lesson 11/6/2024</a:t>
            </a:r>
            <a:endParaRPr lang="en-US" dirty="0"/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21FB98AE-0575-402A-E26D-646B435F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4" y="477139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triangles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an upside-down equilateral triangle</a:t>
            </a:r>
          </a:p>
          <a:p>
            <a:r>
              <a:rPr lang="en-US" dirty="0"/>
              <a:t>“Remove” the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18 years in industry/consulting (primarily embedded and distributed computing)</a:t>
            </a:r>
          </a:p>
          <a:p>
            <a:r>
              <a:rPr lang="en-US" dirty="0"/>
              <a:t>Almost eight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22 years</a:t>
            </a:r>
          </a:p>
          <a:p>
            <a:r>
              <a:rPr lang="en-US" dirty="0"/>
              <a:t>Generation X dad with Generation Alpha daughter (6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nine-year-old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14591" r="26271" b="20438"/>
          <a:stretch/>
        </p:blipFill>
        <p:spPr>
          <a:xfrm>
            <a:off x="7377345" y="40544"/>
            <a:ext cx="4563120" cy="6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7472C8-F39A-0BE9-45E3-138E106B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 (w/no recursion)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2818</TotalTime>
  <Words>1236</Words>
  <Application>Microsoft Office PowerPoint</Application>
  <PresentationFormat>Widescreen</PresentationFormat>
  <Paragraphs>168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Courier</vt:lpstr>
      <vt:lpstr>HelveticaNeue-MediumCond</vt:lpstr>
      <vt:lpstr>Times New Roman</vt:lpstr>
      <vt:lpstr>Trebuchet MS</vt:lpstr>
      <vt:lpstr>Wingdings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Display Numbers As Words</vt:lpstr>
      <vt:lpstr>Display Numbers As Words Base Case</vt:lpstr>
      <vt:lpstr>Display Numbers As Words Reduction Step</vt:lpstr>
      <vt:lpstr>Fibonacci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Robbeloth</cp:lastModifiedBy>
  <cp:revision>87</cp:revision>
  <dcterms:created xsi:type="dcterms:W3CDTF">2023-02-18T17:19:09Z</dcterms:created>
  <dcterms:modified xsi:type="dcterms:W3CDTF">2025-01-21T00:10:05Z</dcterms:modified>
</cp:coreProperties>
</file>